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61" r:id="rId2"/>
    <p:sldId id="259" r:id="rId3"/>
    <p:sldId id="257" r:id="rId4"/>
    <p:sldId id="262" r:id="rId5"/>
    <p:sldId id="263" r:id="rId6"/>
    <p:sldId id="264" r:id="rId7"/>
    <p:sldId id="269" r:id="rId8"/>
    <p:sldId id="270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6525A-A149-4FA2-B691-218F362D51D9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BC82-15CD-4959-8AA7-EFE039015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92F751-D750-48AE-830B-B0DBC770A7D7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CE0C07-30C7-4CDF-809A-BFC1E8662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6624736" cy="18002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/>
              <a:t>МУЛЬТИМЕДИЙНЫЕ ПРЕЗЕНТАЦИИ В УЧЕБНО – ВОСПИТАТЕЛЬНОМ ПРОЦЕССЕ В ДЕТСКОМ САДУ</a:t>
            </a:r>
            <a:endParaRPr lang="ru-RU" sz="3200" dirty="0"/>
          </a:p>
          <a:p>
            <a:pPr lvl="8"/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реб с ноу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78" y="3538534"/>
            <a:ext cx="3515326" cy="235245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4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фото през\0022-02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6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510"/>
            <a:ext cx="8784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05801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 условиях развития информационных технологий педагогические коллективы дошкольных учреждений находятся в постоянном в постоянном поиске новых, более эффективных способов передачи воспитанникам знаний, умений и навыков. </a:t>
            </a:r>
          </a:p>
          <a:p>
            <a:r>
              <a:rPr lang="ru-RU" b="1" dirty="0"/>
              <a:t>Один из вариантов использования компьютера для более интересных и познавательных занятий  это – мультимедийные презентации.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br>
              <a:rPr lang="ru-RU" sz="3600" b="1" dirty="0"/>
            </a:br>
            <a:r>
              <a:rPr lang="ru-RU" sz="3100" b="1" dirty="0"/>
              <a:t>МУЛЬТИМЕДИЙНЫЕ ПРЕЗЕНТАЦИИ В УЧЕБНО – ВОСПИТАТЕЛЬНОМ ПРОЦЕССЕ В ДЕТСКОМ САДУ</a:t>
            </a:r>
            <a:br>
              <a:rPr lang="ru-RU" sz="3100" b="1" dirty="0"/>
            </a:b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127015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588365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	</a:t>
            </a:r>
            <a:r>
              <a:rPr lang="ru-RU" sz="4400" dirty="0">
                <a:solidFill>
                  <a:srgbClr val="002060"/>
                </a:solidFill>
              </a:rPr>
              <a:t>Для ребенка дошкольного возраста игра - это ведущая деятельность, в которой формируется и развивается личность ребенка. </a:t>
            </a:r>
          </a:p>
          <a:p>
            <a:pPr lvl="0"/>
            <a:r>
              <a:rPr lang="ru-RU" sz="4400" dirty="0">
                <a:solidFill>
                  <a:srgbClr val="002060"/>
                </a:solidFill>
              </a:rPr>
              <a:t>использование мультимедийных презентаций может обеспечить наглядность, которая  способствует  комплексному восприятию и лучшему запоминанию материала.</a:t>
            </a:r>
          </a:p>
          <a:p>
            <a:pPr lvl="0"/>
            <a:r>
              <a:rPr lang="ru-RU" sz="4400" dirty="0">
                <a:solidFill>
                  <a:srgbClr val="002060"/>
                </a:solidFill>
              </a:rPr>
              <a:t>использование мультимедийных презентаций, дают ребенку дошкольного возраста первый опыт работы с информацией, и применением ее в продуктивной деятельности.</a:t>
            </a:r>
          </a:p>
          <a:p>
            <a:pPr lvl="0"/>
            <a:r>
              <a:rPr lang="ru-RU" sz="4400" dirty="0">
                <a:solidFill>
                  <a:srgbClr val="002060"/>
                </a:solidFill>
              </a:rPr>
              <a:t>введение презентаций в структуру интегрированных занятий способствует сокращению части с объяснением и показом, продлевая тем самым длительность самостоятельной деятельности ребенка в среднем на 10% от длительности всего занятия.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Мультимедийные презентации - это одна из самых удобных и актуальных возможностей в проведении занятий с дошкольниками.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35096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1" cy="48245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 создании мультимедийных презентаций для занятий с дошкольниками, прежде всего, необходимо учитывать следующие условия: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·        Важно подобрать правильное сочетание цветов для фона и иллюстраций. Фон не должен «забивать» изображение.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·        Слайдов не должно быть много (не более 10 с начальным и заключительным).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·        Слайды должны быть синхронизированы с комментариями воспитателя.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·        Презентация должна дополнять, иллюстрировать речь воспитателя, при этом она не должна становиться частью занятия.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·        Музыкальное сопровождение допустимо к тем слайдам, где не предусмотрено речевого, чтобы избежать рассеивания внимания: трудно одновременно слушать музыку и речь.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Что необходимо учитывать при создании детских развивающих презентаций</a:t>
            </a:r>
          </a:p>
        </p:txBody>
      </p:sp>
    </p:spTree>
    <p:extLst>
      <p:ext uri="{BB962C8B-B14F-4D97-AF65-F5344CB8AC3E}">
        <p14:creationId xmlns:p14="http://schemas.microsoft.com/office/powerpoint/2010/main" val="286028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В мультимедийные презентации для дошкольников  можно включить: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собственные рисунки,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фотографии, видео,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можно приобщить родителей и детей к поиску нужного материала, что создает сотрудничество и взаимосвязь преподавателя с родителями.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Подбор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59121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Ни для кого не секрет, что хорошо усваивается тот материал, который интересен ребенку. Презентации  помогают заинтересовать, активизировать детей, инновационные технологии  не заменяют традиционных игр и занятий, но дополняют их, делая педагогический процесс  многогранным и интересным.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привлекательна презентация </a:t>
            </a:r>
          </a:p>
        </p:txBody>
      </p:sp>
    </p:spTree>
    <p:extLst>
      <p:ext uri="{BB962C8B-B14F-4D97-AF65-F5344CB8AC3E}">
        <p14:creationId xmlns:p14="http://schemas.microsoft.com/office/powerpoint/2010/main" val="123486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images/photos/0c59e9d20cb61ee8499cbe5f7be9ac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716622" cy="201622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Объект 4" descr="http://www.maam.ru/images/photos/4b669fdf2a4d4111576fcae4d0b78f1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16424" cy="201622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0402"/>
            <a:ext cx="914399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Примеры возможностей применения презентаций</a:t>
            </a:r>
          </a:p>
        </p:txBody>
      </p:sp>
      <p:pic>
        <p:nvPicPr>
          <p:cNvPr id="6" name="Рисунок 5" descr="http://www.maam.ru/images/photos/02ebac2ef608c66261d5d442d640ab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46" y="4221088"/>
            <a:ext cx="4230471" cy="215297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103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загадки для малыше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8" y="1360534"/>
            <a:ext cx="3788920" cy="18884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зопасное лето презент - 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47" y="1360533"/>
            <a:ext cx="3900433" cy="193510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ир животных 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7" y="3573016"/>
            <a:ext cx="3788920" cy="18722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омашние животные фот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47" y="3573016"/>
            <a:ext cx="3900433" cy="18722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712968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Примеры возможностей применения презентаций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07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	В современном мире компьютер занимает прочные позиции в жизни  ребенка и задача педагогов - показать детям его многочисленные возможности.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Детская компьютерная презентация - это отличный способ познакомить ребенка с окружающими явлениями и предметами.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48680"/>
            <a:ext cx="45365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Заключение</a:t>
            </a:r>
          </a:p>
        </p:txBody>
      </p:sp>
      <p:pic>
        <p:nvPicPr>
          <p:cNvPr id="4" name="Рисунок 3" descr="G:\Новая папка\фото през\реб с ноут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2440"/>
            <a:ext cx="3960440" cy="2362904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03773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413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Symbol</vt:lpstr>
      <vt:lpstr>Волна</vt:lpstr>
      <vt:lpstr>Презентация PowerPoint</vt:lpstr>
      <vt:lpstr> МУЛЬТИМЕДИЙНЫЕ ПРЕЗЕНТАЦИИ В УЧЕБНО – ВОСПИТАТЕЛЬНОМ ПРОЦЕССЕ В ДЕТСКОМ САДУ </vt:lpstr>
      <vt:lpstr>Мультимедийные презентации - это одна из самых удобных и актуальных возможностей в проведении занятий с дошкольниками.</vt:lpstr>
      <vt:lpstr>Что необходимо учитывать при создании детских развивающих презентаций</vt:lpstr>
      <vt:lpstr>Подбор материалов</vt:lpstr>
      <vt:lpstr>Чем привлекательна презентация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Boss</cp:lastModifiedBy>
  <cp:revision>21</cp:revision>
  <dcterms:created xsi:type="dcterms:W3CDTF">2016-08-02T13:06:12Z</dcterms:created>
  <dcterms:modified xsi:type="dcterms:W3CDTF">2024-02-13T10:52:31Z</dcterms:modified>
</cp:coreProperties>
</file>